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06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1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16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4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75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1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58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42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00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7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E81AA-2F81-4AAC-97FC-2C90186045F1}" type="datetimeFigureOut">
              <a:rPr lang="fr-FR" smtClean="0"/>
              <a:t>16/09/2017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C36E-0FF2-4D6E-A8B0-2221964752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9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9996" y="1200839"/>
            <a:ext cx="44508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Jean Etienne CORBIE</a:t>
            </a:r>
          </a:p>
          <a:p>
            <a:pPr algn="ctr"/>
            <a:r>
              <a:rPr lang="fr-FR" dirty="0" smtClean="0"/>
              <a:t>1792-1871</a:t>
            </a:r>
          </a:p>
          <a:p>
            <a:pPr algn="ctr"/>
            <a:r>
              <a:rPr lang="fr-FR" dirty="0" smtClean="0"/>
              <a:t>Maire de </a:t>
            </a:r>
            <a:r>
              <a:rPr lang="fr-FR" dirty="0" err="1" smtClean="0"/>
              <a:t>Saint-Leu</a:t>
            </a:r>
            <a:r>
              <a:rPr lang="fr-FR" dirty="0" smtClean="0"/>
              <a:t> d’</a:t>
            </a:r>
            <a:r>
              <a:rPr lang="fr-FR" dirty="0" err="1" smtClean="0"/>
              <a:t>Esserent</a:t>
            </a:r>
            <a:r>
              <a:rPr lang="fr-FR" dirty="0" smtClean="0"/>
              <a:t> (1837-1851)</a:t>
            </a:r>
          </a:p>
          <a:p>
            <a:pPr algn="ctr"/>
            <a:r>
              <a:rPr lang="fr-FR" dirty="0" smtClean="0"/>
              <a:t>Lors de la construction du chemin de fer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2763396" y="3226107"/>
            <a:ext cx="4450815" cy="1292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Jean Etienne CORBIE</a:t>
            </a:r>
          </a:p>
          <a:p>
            <a:pPr algn="ctr"/>
            <a:r>
              <a:rPr lang="fr-FR" dirty="0" smtClean="0"/>
              <a:t>1792-1871</a:t>
            </a:r>
          </a:p>
          <a:p>
            <a:pPr algn="ctr"/>
            <a:r>
              <a:rPr lang="fr-FR" dirty="0" smtClean="0"/>
              <a:t>Maire de </a:t>
            </a:r>
            <a:r>
              <a:rPr lang="fr-FR" dirty="0" err="1" smtClean="0"/>
              <a:t>Saint-Leu</a:t>
            </a:r>
            <a:r>
              <a:rPr lang="fr-FR" dirty="0" smtClean="0"/>
              <a:t> d’</a:t>
            </a:r>
            <a:r>
              <a:rPr lang="fr-FR" dirty="0" err="1" smtClean="0"/>
              <a:t>Esserent</a:t>
            </a:r>
            <a:r>
              <a:rPr lang="fr-FR" dirty="0" smtClean="0"/>
              <a:t> (1837-1851)</a:t>
            </a:r>
          </a:p>
          <a:p>
            <a:pPr algn="ctr"/>
            <a:r>
              <a:rPr lang="fr-FR" dirty="0" smtClean="0"/>
              <a:t>Lors de la construction du chemin de fer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2772575" y="4898839"/>
            <a:ext cx="4450815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Jean Etienne CORBIE</a:t>
            </a:r>
          </a:p>
          <a:p>
            <a:pPr algn="ctr"/>
            <a:r>
              <a:rPr lang="fr-FR" dirty="0" smtClean="0"/>
              <a:t>1792-1871</a:t>
            </a:r>
          </a:p>
          <a:p>
            <a:pPr algn="ctr"/>
            <a:r>
              <a:rPr lang="fr-FR" dirty="0" smtClean="0"/>
              <a:t>Maire de </a:t>
            </a:r>
            <a:r>
              <a:rPr lang="fr-FR" dirty="0" err="1" smtClean="0"/>
              <a:t>Saint-Leu</a:t>
            </a:r>
            <a:r>
              <a:rPr lang="fr-FR" dirty="0" smtClean="0"/>
              <a:t> d’</a:t>
            </a:r>
            <a:r>
              <a:rPr lang="fr-FR" dirty="0" err="1" smtClean="0"/>
              <a:t>Esserent</a:t>
            </a:r>
            <a:r>
              <a:rPr lang="fr-FR" dirty="0" smtClean="0"/>
              <a:t> (1837-1851)</a:t>
            </a:r>
          </a:p>
          <a:p>
            <a:pPr algn="ctr"/>
            <a:r>
              <a:rPr lang="fr-FR" dirty="0" smtClean="0"/>
              <a:t>Lors de la construction du chemin de fer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5100811" y="1200839"/>
            <a:ext cx="4450815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Jean Etienne CORBIE</a:t>
            </a:r>
          </a:p>
          <a:p>
            <a:pPr algn="ctr"/>
            <a:r>
              <a:rPr lang="fr-FR" dirty="0" smtClean="0"/>
              <a:t>1792-1871</a:t>
            </a:r>
          </a:p>
          <a:p>
            <a:pPr algn="ctr"/>
            <a:r>
              <a:rPr lang="fr-FR" dirty="0" smtClean="0"/>
              <a:t>Maire de </a:t>
            </a:r>
            <a:r>
              <a:rPr lang="fr-FR" dirty="0" err="1" smtClean="0"/>
              <a:t>Saint-Leu</a:t>
            </a:r>
            <a:r>
              <a:rPr lang="fr-FR" dirty="0" smtClean="0"/>
              <a:t> d’</a:t>
            </a:r>
            <a:r>
              <a:rPr lang="fr-FR" dirty="0" err="1" smtClean="0"/>
              <a:t>Esserent</a:t>
            </a:r>
            <a:r>
              <a:rPr lang="fr-FR" dirty="0" smtClean="0"/>
              <a:t> (1837-1851)</a:t>
            </a:r>
          </a:p>
          <a:p>
            <a:pPr algn="ctr"/>
            <a:r>
              <a:rPr lang="fr-FR" dirty="0" smtClean="0"/>
              <a:t>Lors de la construction du chemin de fer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372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Essec Business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</cp:revision>
  <cp:lastPrinted>2017-09-16T12:59:36Z</cp:lastPrinted>
  <dcterms:created xsi:type="dcterms:W3CDTF">2017-09-16T12:52:03Z</dcterms:created>
  <dcterms:modified xsi:type="dcterms:W3CDTF">2017-09-16T13:02:16Z</dcterms:modified>
</cp:coreProperties>
</file>